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7" r:id="rId8"/>
    <p:sldId id="261" r:id="rId9"/>
    <p:sldId id="262" r:id="rId10"/>
    <p:sldId id="265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2" autoAdjust="0"/>
    <p:restoredTop sz="94660"/>
  </p:normalViewPr>
  <p:slideViewPr>
    <p:cSldViewPr snapToGrid="0">
      <p:cViewPr>
        <p:scale>
          <a:sx n="74" d="100"/>
          <a:sy n="74" d="100"/>
        </p:scale>
        <p:origin x="788" y="5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BF7D9-4AE9-04B5-B915-39D48743D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F1BAAE-8728-5056-6C5A-09C7BA22DB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68E9EF-2402-E884-1AFC-95F3C06A2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9AE30-6FBB-24CF-BB8B-F764FC9FA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787AC-8270-08E7-EAA6-F7153208B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24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27EA2-0618-4109-88CF-6B8901CFC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E240C-DF3F-7CE2-9AD8-6D41763E42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31BD6-C839-040E-02C8-637FC527E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60882-F12B-89F4-5E0D-079602D11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29A79C-3E3E-44BB-094A-63293AB14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5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0FB744-7999-8C7D-0A85-95725E75DD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BE212B-4910-FB96-33B8-1859C3E52C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5F2AC-10F0-4269-78E1-3A67D59DC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4F2BF-6649-A28D-8296-E5A545F8E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B880C-ECC8-C934-26BB-69ECF4BD6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576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41126-08D3-3F52-EA8E-1869A530B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C2B94-3499-B0F3-63CB-F70521B48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FE08A-3691-44F3-21BE-7EC4ED2A8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BF665-EDC4-A048-EA15-DD330B960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E8FC5-B9B0-4666-F9FA-36BFAB952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46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215FB-943E-004D-9B7C-1655B131E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B7D02-8A31-B6DB-9F3D-241CD7A55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F8484-2403-617D-322D-34CE77E32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29944-7F10-FF89-2181-E89ABCA46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210D56-F526-1A5B-6A39-C7855B3E8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796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432F5-A686-A111-28BD-668F43CD7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B1440-9B4B-1967-0DFA-86F9F15189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E7CC3-5722-D043-13EA-F41D14073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3D7CD1-D034-F948-6B91-443CA737C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93EE6-AC40-4134-F6A3-3EF65CFCB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D5895-D91F-F90A-791E-D0202EF31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105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BDC3E-444F-5E10-4C95-A02FF89E6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7DE520-3DBC-7CD7-87E9-C63F93A66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12260-CC29-D1F9-D250-84D3BE381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4B4E70-40A7-4E06-C189-40A23173D2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C115C1-C557-2513-844A-BA0767C6D1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951AF0-3BD0-8664-79C7-613AB80E8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8EA4EA-0469-CDEE-2B3E-79E8BDF44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B372C2-6EED-6294-BE71-C52A5366A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26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4B3AC-B96E-93CD-888A-3E2F6C22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7F9ABA-7C8C-7DAD-944A-D1BB1C7B5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1C65F9-C9B4-451E-FF3E-0D03ABD8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99496E-9BFA-F365-5338-20412369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81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6EFF5B-D182-A17F-6F71-7BF06AA6E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9B9386-37D7-57F4-5E04-6B6FB6AFA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351CA-C475-DE9E-6192-B5BB6203E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87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B23C9-CF4C-AD76-4497-4B20E2D0D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6A35D-E9D8-29B1-EEC9-BFDB2B792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826E58-E803-F0B7-B563-A113DF2BD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7D5AE4-667D-F099-427B-DEE1AE3EF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D964A-9CC2-19A6-0FCD-36C48395D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D1857F-B8BB-AA95-01CD-9149FC998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313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D8498-11D8-F2F2-A973-7413A417D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8F7544-4D0C-6288-7005-4F1A7C9D51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A0348E-05C1-708C-123B-AB25FA3A30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EBAE11-3B44-010E-8708-95ADFCE1A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78A006-AE4B-EB26-9DFD-039638E09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936E43-2BB3-FBCC-6B12-CFBBA73DC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08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A6C015-9F54-30DD-66EC-04C1EF820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98190-95D0-7663-EA65-16AA67FED0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D9EA8-B0FF-580B-9757-23E00DCAC0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D1E74-257B-4E26-A035-96F2A6179088}" type="datetimeFigureOut">
              <a:rPr lang="en-US" smtClean="0"/>
              <a:t>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5391F-49D0-9DCA-5A23-830AFC50E3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BF5DE-BEE7-F5E7-41A8-B749C7BD0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56D7C-D1A9-4634-B722-8CC67816E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762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34CF-9AA3-E021-BD72-FF1F5C543D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There Were No Other Times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70576-2535-6FCF-17B0-80F544A576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Team Playbook</a:t>
            </a:r>
          </a:p>
        </p:txBody>
      </p:sp>
    </p:spTree>
    <p:extLst>
      <p:ext uri="{BB962C8B-B14F-4D97-AF65-F5344CB8AC3E}">
        <p14:creationId xmlns:p14="http://schemas.microsoft.com/office/powerpoint/2010/main" val="1249292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C340-27AB-03C3-70D7-93D3429FB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Celebrate</a:t>
            </a:r>
          </a:p>
        </p:txBody>
      </p:sp>
      <p:pic>
        <p:nvPicPr>
          <p:cNvPr id="4" name="Picture 3" descr="A picture containing person, arm&#10;&#10;Description automatically generated">
            <a:extLst>
              <a:ext uri="{FF2B5EF4-FFF2-40B4-BE49-F238E27FC236}">
                <a16:creationId xmlns:a16="http://schemas.microsoft.com/office/drawing/2014/main" id="{08C52483-526E-6B54-84C9-4C2D9B27A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801" y="0"/>
            <a:ext cx="2925832" cy="6858000"/>
          </a:xfrm>
          <a:prstGeom prst="rect">
            <a:avLst/>
          </a:prstGeom>
        </p:spPr>
      </p:pic>
      <p:pic>
        <p:nvPicPr>
          <p:cNvPr id="7" name="Picture 6" descr="A picture containing person, arm&#10;&#10;Description automatically generated">
            <a:extLst>
              <a:ext uri="{FF2B5EF4-FFF2-40B4-BE49-F238E27FC236}">
                <a16:creationId xmlns:a16="http://schemas.microsoft.com/office/drawing/2014/main" id="{82854938-1353-CC40-30EE-A42E4D69A7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47576" y="0"/>
            <a:ext cx="29258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02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34CF-9AA3-E021-BD72-FF1F5C543D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Play #3: Defense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70576-2535-6FCF-17B0-80F544A576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Team Playbook</a:t>
            </a:r>
          </a:p>
        </p:txBody>
      </p:sp>
    </p:spTree>
    <p:extLst>
      <p:ext uri="{BB962C8B-B14F-4D97-AF65-F5344CB8AC3E}">
        <p14:creationId xmlns:p14="http://schemas.microsoft.com/office/powerpoint/2010/main" val="3767845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C340-27AB-03C3-70D7-93D3429F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016" y="381015"/>
            <a:ext cx="10515600" cy="1325563"/>
          </a:xfrm>
        </p:spPr>
        <p:txBody>
          <a:bodyPr/>
          <a:lstStyle/>
          <a:p>
            <a:r>
              <a:rPr lang="en-US" dirty="0"/>
              <a:t>1. Opponent has the Ball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029887-D795-3D3C-3449-DC09DE31287D}"/>
              </a:ext>
            </a:extLst>
          </p:cNvPr>
          <p:cNvSpPr txBox="1"/>
          <p:nvPr/>
        </p:nvSpPr>
        <p:spPr>
          <a:xfrm flipH="1">
            <a:off x="10176006" y="6230572"/>
            <a:ext cx="2706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opponent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68FD83-1642-F65C-C315-E6B7B1BDEF45}"/>
              </a:ext>
            </a:extLst>
          </p:cNvPr>
          <p:cNvCxnSpPr>
            <a:stCxn id="17" idx="3"/>
          </p:cNvCxnSpPr>
          <p:nvPr/>
        </p:nvCxnSpPr>
        <p:spPr>
          <a:xfrm flipH="1" flipV="1">
            <a:off x="9304911" y="5494949"/>
            <a:ext cx="871095" cy="92028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 descr="A picture containing person, player, person, sport&#10;&#10;Description automatically generated">
            <a:extLst>
              <a:ext uri="{FF2B5EF4-FFF2-40B4-BE49-F238E27FC236}">
                <a16:creationId xmlns:a16="http://schemas.microsoft.com/office/drawing/2014/main" id="{C35F9418-08E9-C47D-9822-A417F5E7F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4350" y="381015"/>
            <a:ext cx="3183426" cy="63102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15CCCB-3770-5CAB-B67B-8C88EA2E160B}"/>
              </a:ext>
            </a:extLst>
          </p:cNvPr>
          <p:cNvSpPr txBox="1"/>
          <p:nvPr/>
        </p:nvSpPr>
        <p:spPr>
          <a:xfrm flipH="1">
            <a:off x="6501325" y="5125617"/>
            <a:ext cx="2706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ball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276513-7A51-A61C-A18C-FC93839D7E25}"/>
              </a:ext>
            </a:extLst>
          </p:cNvPr>
          <p:cNvCxnSpPr>
            <a:cxnSpLocks/>
          </p:cNvCxnSpPr>
          <p:nvPr/>
        </p:nvCxnSpPr>
        <p:spPr>
          <a:xfrm flipH="1" flipV="1">
            <a:off x="6833586" y="5494949"/>
            <a:ext cx="521754" cy="46014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0977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C340-27AB-03C3-70D7-93D3429FB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Take the Ball</a:t>
            </a:r>
          </a:p>
        </p:txBody>
      </p:sp>
      <p:pic>
        <p:nvPicPr>
          <p:cNvPr id="4" name="Picture 3" descr="A person in a sports uniform&#10;&#10;Description automatically generated with low confidence">
            <a:extLst>
              <a:ext uri="{FF2B5EF4-FFF2-40B4-BE49-F238E27FC236}">
                <a16:creationId xmlns:a16="http://schemas.microsoft.com/office/drawing/2014/main" id="{AEA5CA58-60ED-8C9C-B5AF-988BCA153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790" y="1317479"/>
            <a:ext cx="3448108" cy="55405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EB3AC6-05AF-3966-639F-80EF926FF0D0}"/>
              </a:ext>
            </a:extLst>
          </p:cNvPr>
          <p:cNvSpPr txBox="1"/>
          <p:nvPr/>
        </p:nvSpPr>
        <p:spPr>
          <a:xfrm flipH="1">
            <a:off x="3205000" y="1690688"/>
            <a:ext cx="2706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“Hey that’s my ball”</a:t>
            </a:r>
          </a:p>
        </p:txBody>
      </p:sp>
      <p:pic>
        <p:nvPicPr>
          <p:cNvPr id="11" name="Picture 10" descr="A picture containing person, player, person, sport&#10;&#10;Description automatically generated">
            <a:extLst>
              <a:ext uri="{FF2B5EF4-FFF2-40B4-BE49-F238E27FC236}">
                <a16:creationId xmlns:a16="http://schemas.microsoft.com/office/drawing/2014/main" id="{7C3B62C8-C506-8EDA-C2E3-41602479D4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604" y="1476569"/>
            <a:ext cx="3183426" cy="63102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1F3940A-68DA-B60D-2099-898C596BC3E3}"/>
              </a:ext>
            </a:extLst>
          </p:cNvPr>
          <p:cNvSpPr txBox="1"/>
          <p:nvPr/>
        </p:nvSpPr>
        <p:spPr>
          <a:xfrm flipH="1">
            <a:off x="9485893" y="1690688"/>
            <a:ext cx="2706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“Oh sorry”</a:t>
            </a:r>
          </a:p>
        </p:txBody>
      </p:sp>
    </p:spTree>
    <p:extLst>
      <p:ext uri="{BB962C8B-B14F-4D97-AF65-F5344CB8AC3E}">
        <p14:creationId xmlns:p14="http://schemas.microsoft.com/office/powerpoint/2010/main" val="4078406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C340-27AB-03C3-70D7-93D3429FB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Refer to Play #1</a:t>
            </a:r>
          </a:p>
        </p:txBody>
      </p:sp>
      <p:pic>
        <p:nvPicPr>
          <p:cNvPr id="5" name="Picture 4" descr="A picture containing soccer, athletic game, ball&#10;&#10;Description automatically generated">
            <a:extLst>
              <a:ext uri="{FF2B5EF4-FFF2-40B4-BE49-F238E27FC236}">
                <a16:creationId xmlns:a16="http://schemas.microsoft.com/office/drawing/2014/main" id="{91673B5E-5FD0-53FE-D029-6D6EDB60E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28" y="4131607"/>
            <a:ext cx="2371148" cy="2361268"/>
          </a:xfrm>
          <a:prstGeom prst="rect">
            <a:avLst/>
          </a:prstGeom>
        </p:spPr>
      </p:pic>
      <p:pic>
        <p:nvPicPr>
          <p:cNvPr id="6" name="Content Placeholder 4" descr="A close-up of a server&#10;&#10;Description automatically generated with low confidence">
            <a:extLst>
              <a:ext uri="{FF2B5EF4-FFF2-40B4-BE49-F238E27FC236}">
                <a16:creationId xmlns:a16="http://schemas.microsoft.com/office/drawing/2014/main" id="{B7C2DA7D-8704-8BE1-FB58-C1C2D44AC2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546" y="922937"/>
            <a:ext cx="5609004" cy="3877653"/>
          </a:xfrm>
          <a:prstGeom prst="rect">
            <a:avLst/>
          </a:prstGeom>
        </p:spPr>
      </p:pic>
      <p:pic>
        <p:nvPicPr>
          <p:cNvPr id="8" name="Content Placeholder 8" descr="Shape, arrow&#10;&#10;Description automatically generated">
            <a:extLst>
              <a:ext uri="{FF2B5EF4-FFF2-40B4-BE49-F238E27FC236}">
                <a16:creationId xmlns:a16="http://schemas.microsoft.com/office/drawing/2014/main" id="{2B91692A-DB5E-14DB-D802-8C922233E5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8216">
            <a:off x="2845305" y="3304913"/>
            <a:ext cx="5493371" cy="2164548"/>
          </a:xfrm>
        </p:spPr>
      </p:pic>
    </p:spTree>
    <p:extLst>
      <p:ext uri="{BB962C8B-B14F-4D97-AF65-F5344CB8AC3E}">
        <p14:creationId xmlns:p14="http://schemas.microsoft.com/office/powerpoint/2010/main" val="3922323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34CF-9AA3-E021-BD72-FF1F5C543D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Play #4: Confuse the Opponent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70576-2535-6FCF-17B0-80F544A576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Team Playbook</a:t>
            </a:r>
          </a:p>
        </p:txBody>
      </p:sp>
    </p:spTree>
    <p:extLst>
      <p:ext uri="{BB962C8B-B14F-4D97-AF65-F5344CB8AC3E}">
        <p14:creationId xmlns:p14="http://schemas.microsoft.com/office/powerpoint/2010/main" val="1605657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C340-27AB-03C3-70D7-93D3429F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016" y="381015"/>
            <a:ext cx="10515600" cy="1325563"/>
          </a:xfrm>
        </p:spPr>
        <p:txBody>
          <a:bodyPr/>
          <a:lstStyle/>
          <a:p>
            <a:r>
              <a:rPr lang="en-US" dirty="0"/>
              <a:t>1. Opponent has the Ball and is running towards the goal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029887-D795-3D3C-3449-DC09DE31287D}"/>
              </a:ext>
            </a:extLst>
          </p:cNvPr>
          <p:cNvSpPr txBox="1"/>
          <p:nvPr/>
        </p:nvSpPr>
        <p:spPr>
          <a:xfrm rot="402846" flipH="1">
            <a:off x="11000042" y="5335847"/>
            <a:ext cx="1195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opponent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68FD83-1642-F65C-C315-E6B7B1BDEF45}"/>
              </a:ext>
            </a:extLst>
          </p:cNvPr>
          <p:cNvCxnSpPr>
            <a:cxnSpLocks/>
          </p:cNvCxnSpPr>
          <p:nvPr/>
        </p:nvCxnSpPr>
        <p:spPr>
          <a:xfrm rot="402846" flipH="1" flipV="1">
            <a:off x="10733791" y="5180438"/>
            <a:ext cx="318008" cy="34007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15CCCB-3770-5CAB-B67B-8C88EA2E160B}"/>
              </a:ext>
            </a:extLst>
          </p:cNvPr>
          <p:cNvSpPr txBox="1"/>
          <p:nvPr/>
        </p:nvSpPr>
        <p:spPr>
          <a:xfrm rot="402846" flipH="1">
            <a:off x="6434875" y="4072935"/>
            <a:ext cx="61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ball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276513-7A51-A61C-A18C-FC93839D7E25}"/>
              </a:ext>
            </a:extLst>
          </p:cNvPr>
          <p:cNvCxnSpPr>
            <a:cxnSpLocks/>
          </p:cNvCxnSpPr>
          <p:nvPr/>
        </p:nvCxnSpPr>
        <p:spPr>
          <a:xfrm flipH="1">
            <a:off x="6943715" y="4132436"/>
            <a:ext cx="766858" cy="12516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Content Placeholder 4" descr="A close-up of a server&#10;&#10;Description automatically generated with low confidence">
            <a:extLst>
              <a:ext uri="{FF2B5EF4-FFF2-40B4-BE49-F238E27FC236}">
                <a16:creationId xmlns:a16="http://schemas.microsoft.com/office/drawing/2014/main" id="{2CE7685E-0F3C-C2BC-A40B-D2A36DB17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3520" y="2486225"/>
            <a:ext cx="4127479" cy="3356724"/>
          </a:xfrm>
          <a:prstGeom prst="rect">
            <a:avLst/>
          </a:prstGeom>
        </p:spPr>
      </p:pic>
      <p:pic>
        <p:nvPicPr>
          <p:cNvPr id="11" name="Content Placeholder 8" descr="Shape, arrow&#10;&#10;Description automatically generated">
            <a:extLst>
              <a:ext uri="{FF2B5EF4-FFF2-40B4-BE49-F238E27FC236}">
                <a16:creationId xmlns:a16="http://schemas.microsoft.com/office/drawing/2014/main" id="{7975045D-EFAD-BEB0-7FA1-1221A8D167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00941" flipH="1">
            <a:off x="3572307" y="4278466"/>
            <a:ext cx="4243689" cy="1082273"/>
          </a:xfrm>
        </p:spPr>
      </p:pic>
      <p:pic>
        <p:nvPicPr>
          <p:cNvPr id="2052" name="Picture 4" descr="University of Michigan president discusses Detroit Center for Innovation">
            <a:extLst>
              <a:ext uri="{FF2B5EF4-FFF2-40B4-BE49-F238E27FC236}">
                <a16:creationId xmlns:a16="http://schemas.microsoft.com/office/drawing/2014/main" id="{F967350A-06FF-3C56-9C73-D92C6F4196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65"/>
          <a:stretch/>
        </p:blipFill>
        <p:spPr bwMode="auto">
          <a:xfrm rot="402846">
            <a:off x="8143335" y="1424489"/>
            <a:ext cx="3799217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DA1251F-68B3-F36F-CCE9-F7DB9348AFB9}"/>
              </a:ext>
            </a:extLst>
          </p:cNvPr>
          <p:cNvCxnSpPr>
            <a:cxnSpLocks/>
          </p:cNvCxnSpPr>
          <p:nvPr/>
        </p:nvCxnSpPr>
        <p:spPr>
          <a:xfrm flipH="1">
            <a:off x="3674853" y="2722052"/>
            <a:ext cx="5236891" cy="633623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62B9AF1-A1C6-99D1-806E-5DCA5000C3CF}"/>
              </a:ext>
            </a:extLst>
          </p:cNvPr>
          <p:cNvCxnSpPr>
            <a:cxnSpLocks/>
          </p:cNvCxnSpPr>
          <p:nvPr/>
        </p:nvCxnSpPr>
        <p:spPr>
          <a:xfrm flipH="1">
            <a:off x="3674853" y="3038863"/>
            <a:ext cx="6245524" cy="325525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picture containing soccer, athletic game, ball&#10;&#10;Description automatically generated">
            <a:extLst>
              <a:ext uri="{FF2B5EF4-FFF2-40B4-BE49-F238E27FC236}">
                <a16:creationId xmlns:a16="http://schemas.microsoft.com/office/drawing/2014/main" id="{43148765-1CAD-EF97-86BB-F293587946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757" y="3828322"/>
            <a:ext cx="1211467" cy="120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228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C340-27AB-03C3-70D7-93D3429F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016" y="381015"/>
            <a:ext cx="10515600" cy="1325563"/>
          </a:xfrm>
        </p:spPr>
        <p:txBody>
          <a:bodyPr/>
          <a:lstStyle/>
          <a:p>
            <a:r>
              <a:rPr lang="en-US" dirty="0"/>
              <a:t>2. Trick Opponent into Believing Their Goal is the Other One</a:t>
            </a:r>
          </a:p>
        </p:txBody>
      </p:sp>
      <p:pic>
        <p:nvPicPr>
          <p:cNvPr id="11266" name="Picture 2" descr="As of today, I am proud to be a Michigan Wolverine' -- University of  Michigan announces new president">
            <a:extLst>
              <a:ext uri="{FF2B5EF4-FFF2-40B4-BE49-F238E27FC236}">
                <a16:creationId xmlns:a16="http://schemas.microsoft.com/office/drawing/2014/main" id="{573AD3B1-4554-A969-323E-87EEFC36C9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032"/>
          <a:stretch/>
        </p:blipFill>
        <p:spPr bwMode="auto">
          <a:xfrm flipH="1">
            <a:off x="2754121" y="2681689"/>
            <a:ext cx="4624414" cy="3588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University of Michigan president discusses Detroit Center for Innovation">
            <a:extLst>
              <a:ext uri="{FF2B5EF4-FFF2-40B4-BE49-F238E27FC236}">
                <a16:creationId xmlns:a16="http://schemas.microsoft.com/office/drawing/2014/main" id="{42515240-95EB-1492-D8ED-73CD33B63B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65"/>
          <a:stretch/>
        </p:blipFill>
        <p:spPr bwMode="auto">
          <a:xfrm rot="21322717" flipH="1">
            <a:off x="8105183" y="2588889"/>
            <a:ext cx="3796241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A029887-D795-3D3C-3449-DC09DE31287D}"/>
              </a:ext>
            </a:extLst>
          </p:cNvPr>
          <p:cNvSpPr txBox="1"/>
          <p:nvPr/>
        </p:nvSpPr>
        <p:spPr>
          <a:xfrm flipH="1">
            <a:off x="4743761" y="2902464"/>
            <a:ext cx="245362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“Your goal is over there”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EDCD8C-C50C-E5CE-CC8A-7E961065DD3A}"/>
              </a:ext>
            </a:extLst>
          </p:cNvPr>
          <p:cNvSpPr txBox="1"/>
          <p:nvPr/>
        </p:nvSpPr>
        <p:spPr>
          <a:xfrm flipH="1">
            <a:off x="10548194" y="5428678"/>
            <a:ext cx="155466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“I’m so lonely”</a:t>
            </a:r>
          </a:p>
        </p:txBody>
      </p:sp>
      <p:pic>
        <p:nvPicPr>
          <p:cNvPr id="14" name="Content Placeholder 4" descr="A close-up of a server&#10;&#10;Description automatically generated with low confidence">
            <a:extLst>
              <a:ext uri="{FF2B5EF4-FFF2-40B4-BE49-F238E27FC236}">
                <a16:creationId xmlns:a16="http://schemas.microsoft.com/office/drawing/2014/main" id="{D4FBC02B-BD18-A86F-EC47-CAA2152622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4387" y="3786793"/>
            <a:ext cx="2018887" cy="164188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13D333B-28D0-8094-F175-83FA340B56A6}"/>
              </a:ext>
            </a:extLst>
          </p:cNvPr>
          <p:cNvSpPr txBox="1"/>
          <p:nvPr/>
        </p:nvSpPr>
        <p:spPr>
          <a:xfrm flipH="1">
            <a:off x="2575653" y="6300197"/>
            <a:ext cx="2978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E5AFB8-6180-0DF8-F08D-13AC0DC38B4E}"/>
              </a:ext>
            </a:extLst>
          </p:cNvPr>
          <p:cNvSpPr txBox="1"/>
          <p:nvPr/>
        </p:nvSpPr>
        <p:spPr>
          <a:xfrm flipH="1">
            <a:off x="8187781" y="6321108"/>
            <a:ext cx="2978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Opponent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5E4516A-B8CB-5213-D4D9-9C3AE5563E7B}"/>
              </a:ext>
            </a:extLst>
          </p:cNvPr>
          <p:cNvCxnSpPr>
            <a:cxnSpLocks/>
          </p:cNvCxnSpPr>
          <p:nvPr/>
        </p:nvCxnSpPr>
        <p:spPr>
          <a:xfrm flipH="1">
            <a:off x="9368287" y="5798010"/>
            <a:ext cx="248060" cy="67897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AC0ED2B-B175-7379-EB7E-7ABACE15E99D}"/>
              </a:ext>
            </a:extLst>
          </p:cNvPr>
          <p:cNvCxnSpPr>
            <a:cxnSpLocks/>
          </p:cNvCxnSpPr>
          <p:nvPr/>
        </p:nvCxnSpPr>
        <p:spPr>
          <a:xfrm flipH="1">
            <a:off x="3163019" y="5804582"/>
            <a:ext cx="248060" cy="67897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17789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C340-27AB-03C3-70D7-93D3429F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016" y="381015"/>
            <a:ext cx="10515600" cy="1325563"/>
          </a:xfrm>
        </p:spPr>
        <p:txBody>
          <a:bodyPr/>
          <a:lstStyle/>
          <a:p>
            <a:r>
              <a:rPr lang="en-US" dirty="0"/>
              <a:t>3. Opponent Refers to Play #1, but on Their Own Goal</a:t>
            </a:r>
          </a:p>
        </p:txBody>
      </p:sp>
      <p:pic>
        <p:nvPicPr>
          <p:cNvPr id="4" name="Picture 3" descr="A picture containing soccer, athletic game, ball&#10;&#10;Description automatically generated">
            <a:extLst>
              <a:ext uri="{FF2B5EF4-FFF2-40B4-BE49-F238E27FC236}">
                <a16:creationId xmlns:a16="http://schemas.microsoft.com/office/drawing/2014/main" id="{006BE577-40C0-10EB-0D44-2CD7B7CDCB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28" y="4131607"/>
            <a:ext cx="2371148" cy="2361268"/>
          </a:xfrm>
          <a:prstGeom prst="rect">
            <a:avLst/>
          </a:prstGeom>
        </p:spPr>
      </p:pic>
      <p:pic>
        <p:nvPicPr>
          <p:cNvPr id="5" name="Content Placeholder 4" descr="A close-up of a server&#10;&#10;Description automatically generated with low confidence">
            <a:extLst>
              <a:ext uri="{FF2B5EF4-FFF2-40B4-BE49-F238E27FC236}">
                <a16:creationId xmlns:a16="http://schemas.microsoft.com/office/drawing/2014/main" id="{BFE79EA0-1572-A907-1446-4B19DDE161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546" y="1043796"/>
            <a:ext cx="5609004" cy="3877653"/>
          </a:xfrm>
          <a:prstGeom prst="rect">
            <a:avLst/>
          </a:prstGeom>
        </p:spPr>
      </p:pic>
      <p:pic>
        <p:nvPicPr>
          <p:cNvPr id="6" name="Content Placeholder 8" descr="Shape, arrow&#10;&#10;Description automatically generated">
            <a:extLst>
              <a:ext uri="{FF2B5EF4-FFF2-40B4-BE49-F238E27FC236}">
                <a16:creationId xmlns:a16="http://schemas.microsoft.com/office/drawing/2014/main" id="{8F8D4109-67ED-64D9-055D-4266AEF911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8216">
            <a:off x="2814100" y="3387811"/>
            <a:ext cx="5493371" cy="2164548"/>
          </a:xfrm>
        </p:spPr>
      </p:pic>
    </p:spTree>
    <p:extLst>
      <p:ext uri="{BB962C8B-B14F-4D97-AF65-F5344CB8AC3E}">
        <p14:creationId xmlns:p14="http://schemas.microsoft.com/office/powerpoint/2010/main" val="9625783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C340-27AB-03C3-70D7-93D3429F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016" y="381015"/>
            <a:ext cx="10515600" cy="1325563"/>
          </a:xfrm>
        </p:spPr>
        <p:txBody>
          <a:bodyPr/>
          <a:lstStyle/>
          <a:p>
            <a:r>
              <a:rPr lang="en-US" dirty="0"/>
              <a:t>4. Opponent is Mocked by Their Own Team and Morale is Weakened</a:t>
            </a:r>
          </a:p>
        </p:txBody>
      </p:sp>
      <p:pic>
        <p:nvPicPr>
          <p:cNvPr id="12292" name="Picture 4" descr="Let's Point and Laugh! | Shedrow Confessions">
            <a:extLst>
              <a:ext uri="{FF2B5EF4-FFF2-40B4-BE49-F238E27FC236}">
                <a16:creationId xmlns:a16="http://schemas.microsoft.com/office/drawing/2014/main" id="{E03EB74A-E1A3-4F46-CD89-7BDF7C7D5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32980"/>
            <a:ext cx="5079015" cy="3381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 descr="UMich President Mark Schlissel fired following investigation into  “inappropriate relationship” with employee">
            <a:extLst>
              <a:ext uri="{FF2B5EF4-FFF2-40B4-BE49-F238E27FC236}">
                <a16:creationId xmlns:a16="http://schemas.microsoft.com/office/drawing/2014/main" id="{19A91CFB-5A8A-CAFC-3439-71FCA5D2CB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25" t="-1" r="25697" b="14465"/>
          <a:stretch/>
        </p:blipFill>
        <p:spPr bwMode="auto">
          <a:xfrm>
            <a:off x="4166558" y="2699751"/>
            <a:ext cx="2946429" cy="361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EA6E93F-3547-2D9C-91EC-A59339D1A2C7}"/>
              </a:ext>
            </a:extLst>
          </p:cNvPr>
          <p:cNvSpPr txBox="1"/>
          <p:nvPr/>
        </p:nvSpPr>
        <p:spPr>
          <a:xfrm flipH="1">
            <a:off x="1662152" y="2354701"/>
            <a:ext cx="28667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“You are so lonely”</a:t>
            </a:r>
          </a:p>
          <a:p>
            <a:r>
              <a:rPr lang="en-US" dirty="0"/>
              <a:t>“You are bad at soccer and running a university”</a:t>
            </a:r>
          </a:p>
        </p:txBody>
      </p:sp>
      <p:pic>
        <p:nvPicPr>
          <p:cNvPr id="12296" name="Picture 8" descr="Stock Icon On White Background Flat Style Financial Market Crash Icon For  Your Web Site Design Logo App Ui Graph Chart Downtrend Symbol Chart Going  Down Sign Stock Illustration - Download Image">
            <a:extLst>
              <a:ext uri="{FF2B5EF4-FFF2-40B4-BE49-F238E27FC236}">
                <a16:creationId xmlns:a16="http://schemas.microsoft.com/office/drawing/2014/main" id="{03669D47-D8E0-46A1-D54A-ED5265968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365" y="1415216"/>
            <a:ext cx="4770635" cy="4057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902C974-B691-8AC1-E1DF-E1B47382E2DB}"/>
              </a:ext>
            </a:extLst>
          </p:cNvPr>
          <p:cNvSpPr txBox="1"/>
          <p:nvPr/>
        </p:nvSpPr>
        <p:spPr>
          <a:xfrm flipH="1">
            <a:off x="9213165" y="1534949"/>
            <a:ext cx="2978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Morale</a:t>
            </a:r>
          </a:p>
        </p:txBody>
      </p:sp>
    </p:spTree>
    <p:extLst>
      <p:ext uri="{BB962C8B-B14F-4D97-AF65-F5344CB8AC3E}">
        <p14:creationId xmlns:p14="http://schemas.microsoft.com/office/powerpoint/2010/main" val="1601808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34CF-9AA3-E021-BD72-FF1F5C543D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Play #1: Score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70576-2535-6FCF-17B0-80F544A576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Team Playbook</a:t>
            </a:r>
          </a:p>
        </p:txBody>
      </p:sp>
    </p:spTree>
    <p:extLst>
      <p:ext uri="{BB962C8B-B14F-4D97-AF65-F5344CB8AC3E}">
        <p14:creationId xmlns:p14="http://schemas.microsoft.com/office/powerpoint/2010/main" val="2145527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occer, athletic game, ball&#10;&#10;Description automatically generated">
            <a:extLst>
              <a:ext uri="{FF2B5EF4-FFF2-40B4-BE49-F238E27FC236}">
                <a16:creationId xmlns:a16="http://schemas.microsoft.com/office/drawing/2014/main" id="{79CEBECB-9089-661C-1957-E5EFC5773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314" y="441678"/>
            <a:ext cx="5999642" cy="597464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A108F8D-ADF1-826A-ABFD-EAD8D7BC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1.</a:t>
            </a:r>
          </a:p>
        </p:txBody>
      </p:sp>
    </p:spTree>
    <p:extLst>
      <p:ext uri="{BB962C8B-B14F-4D97-AF65-F5344CB8AC3E}">
        <p14:creationId xmlns:p14="http://schemas.microsoft.com/office/powerpoint/2010/main" val="1874102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1FD29-21F4-96E5-D5B6-A77B34C82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</a:t>
            </a:r>
          </a:p>
        </p:txBody>
      </p:sp>
      <p:pic>
        <p:nvPicPr>
          <p:cNvPr id="9" name="Content Placeholder 8" descr="Shape, arrow&#10;&#10;Description automatically generated">
            <a:extLst>
              <a:ext uri="{FF2B5EF4-FFF2-40B4-BE49-F238E27FC236}">
                <a16:creationId xmlns:a16="http://schemas.microsoft.com/office/drawing/2014/main" id="{F4313055-A6D3-0E5A-C26E-C9CB3E7C0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442" y="751748"/>
            <a:ext cx="9519116" cy="5354503"/>
          </a:xfrm>
        </p:spPr>
      </p:pic>
    </p:spTree>
    <p:extLst>
      <p:ext uri="{BB962C8B-B14F-4D97-AF65-F5344CB8AC3E}">
        <p14:creationId xmlns:p14="http://schemas.microsoft.com/office/powerpoint/2010/main" val="2580717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server&#10;&#10;Description automatically generated with low confidence">
            <a:extLst>
              <a:ext uri="{FF2B5EF4-FFF2-40B4-BE49-F238E27FC236}">
                <a16:creationId xmlns:a16="http://schemas.microsoft.com/office/drawing/2014/main" id="{10A44B52-0ADB-564F-FF36-FB40915A3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638" y="504565"/>
            <a:ext cx="8460357" cy="5848869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C63E02C-D6A8-8433-F127-4C35E4AA7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489688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31CE7-8D35-AD87-27AB-69EFBE3C5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Summary:</a:t>
            </a:r>
          </a:p>
        </p:txBody>
      </p:sp>
      <p:pic>
        <p:nvPicPr>
          <p:cNvPr id="4" name="Picture 3" descr="A picture containing soccer, athletic game, ball&#10;&#10;Description automatically generated">
            <a:extLst>
              <a:ext uri="{FF2B5EF4-FFF2-40B4-BE49-F238E27FC236}">
                <a16:creationId xmlns:a16="http://schemas.microsoft.com/office/drawing/2014/main" id="{6D88649D-6C2F-C266-0CE1-2C9C932DD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28" y="4131607"/>
            <a:ext cx="2371148" cy="2361268"/>
          </a:xfrm>
          <a:prstGeom prst="rect">
            <a:avLst/>
          </a:prstGeom>
        </p:spPr>
      </p:pic>
      <p:pic>
        <p:nvPicPr>
          <p:cNvPr id="6" name="Content Placeholder 4" descr="A close-up of a server&#10;&#10;Description automatically generated with low confidence">
            <a:extLst>
              <a:ext uri="{FF2B5EF4-FFF2-40B4-BE49-F238E27FC236}">
                <a16:creationId xmlns:a16="http://schemas.microsoft.com/office/drawing/2014/main" id="{B139BF47-B243-BBBD-8B4A-0C99B94DEB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1546" y="922937"/>
            <a:ext cx="5609004" cy="3877653"/>
          </a:xfrm>
          <a:prstGeom prst="rect">
            <a:avLst/>
          </a:prstGeom>
        </p:spPr>
      </p:pic>
      <p:pic>
        <p:nvPicPr>
          <p:cNvPr id="5" name="Content Placeholder 8" descr="Shape, arrow&#10;&#10;Description automatically generated">
            <a:extLst>
              <a:ext uri="{FF2B5EF4-FFF2-40B4-BE49-F238E27FC236}">
                <a16:creationId xmlns:a16="http://schemas.microsoft.com/office/drawing/2014/main" id="{42BE8B66-1F84-DD19-4C84-8F956436C5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8216">
            <a:off x="2845304" y="3304913"/>
            <a:ext cx="5493371" cy="2164548"/>
          </a:xfrm>
        </p:spPr>
      </p:pic>
    </p:spTree>
    <p:extLst>
      <p:ext uri="{BB962C8B-B14F-4D97-AF65-F5344CB8AC3E}">
        <p14:creationId xmlns:p14="http://schemas.microsoft.com/office/powerpoint/2010/main" val="77664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34CF-9AA3-E021-BD72-FF1F5C543D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Play #2: Run Over Opponent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70576-2535-6FCF-17B0-80F544A576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Team Playbook</a:t>
            </a:r>
          </a:p>
        </p:txBody>
      </p:sp>
    </p:spTree>
    <p:extLst>
      <p:ext uri="{BB962C8B-B14F-4D97-AF65-F5344CB8AC3E}">
        <p14:creationId xmlns:p14="http://schemas.microsoft.com/office/powerpoint/2010/main" val="151277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C340-27AB-03C3-70D7-93D3429F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4081" y="365125"/>
            <a:ext cx="10515600" cy="1325563"/>
          </a:xfrm>
        </p:spPr>
        <p:txBody>
          <a:bodyPr/>
          <a:lstStyle/>
          <a:p>
            <a:r>
              <a:rPr lang="en-US" dirty="0"/>
              <a:t>1. Orient Opponent Horizontally</a:t>
            </a:r>
          </a:p>
        </p:txBody>
      </p:sp>
      <p:pic>
        <p:nvPicPr>
          <p:cNvPr id="8" name="Content Placeholder 8" descr="Shape, arrow&#10;&#10;Description automatically generated">
            <a:extLst>
              <a:ext uri="{FF2B5EF4-FFF2-40B4-BE49-F238E27FC236}">
                <a16:creationId xmlns:a16="http://schemas.microsoft.com/office/drawing/2014/main" id="{7C583E99-CB54-2401-8499-759BB7EA55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081" y="3631721"/>
            <a:ext cx="3229810" cy="1816768"/>
          </a:xfrm>
        </p:spPr>
      </p:pic>
      <p:pic>
        <p:nvPicPr>
          <p:cNvPr id="15" name="Picture 14" descr="Logo&#10;&#10;Description automatically generated">
            <a:extLst>
              <a:ext uri="{FF2B5EF4-FFF2-40B4-BE49-F238E27FC236}">
                <a16:creationId xmlns:a16="http://schemas.microsoft.com/office/drawing/2014/main" id="{3FE9E441-9B40-6B3D-CA0F-0FF7A86CDE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59620" y="1819274"/>
            <a:ext cx="2587927" cy="6476833"/>
          </a:xfrm>
          <a:prstGeom prst="rect">
            <a:avLst/>
          </a:prstGeom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3B129818-B94C-61CD-F1BA-DCFF29FFA4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8722" y="651294"/>
            <a:ext cx="3107578" cy="555541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A029887-D795-3D3C-3449-DC09DE31287D}"/>
              </a:ext>
            </a:extLst>
          </p:cNvPr>
          <p:cNvSpPr txBox="1"/>
          <p:nvPr/>
        </p:nvSpPr>
        <p:spPr>
          <a:xfrm flipH="1">
            <a:off x="3105337" y="6170265"/>
            <a:ext cx="2706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opponent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68FD83-1642-F65C-C315-E6B7B1BDEF45}"/>
              </a:ext>
            </a:extLst>
          </p:cNvPr>
          <p:cNvCxnSpPr>
            <a:stCxn id="17" idx="3"/>
          </p:cNvCxnSpPr>
          <p:nvPr/>
        </p:nvCxnSpPr>
        <p:spPr>
          <a:xfrm flipH="1" flipV="1">
            <a:off x="2234242" y="5434642"/>
            <a:ext cx="871095" cy="920289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0596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C340-27AB-03C3-70D7-93D3429FB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Run Over Opponent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F5E9D166-445E-D41E-55AB-A7052FD10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26040" y="2325620"/>
            <a:ext cx="2587927" cy="6476833"/>
          </a:xfrm>
          <a:prstGeom prst="rect">
            <a:avLst/>
          </a:prstGeom>
        </p:spPr>
      </p:pic>
      <p:pic>
        <p:nvPicPr>
          <p:cNvPr id="5" name="Picture 4" descr="A person jumping in the air&#10;&#10;Description automatically generated">
            <a:extLst>
              <a:ext uri="{FF2B5EF4-FFF2-40B4-BE49-F238E27FC236}">
                <a16:creationId xmlns:a16="http://schemas.microsoft.com/office/drawing/2014/main" id="{C8B630E2-741B-5828-63A3-88253ABB12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307" y="-74078"/>
            <a:ext cx="5201727" cy="718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812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1285</TotalTime>
  <Words>182</Words>
  <Application>Microsoft Office PowerPoint</Application>
  <PresentationFormat>Widescreen</PresentationFormat>
  <Paragraphs>38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There Were No Other Times</vt:lpstr>
      <vt:lpstr>Play #1: Score</vt:lpstr>
      <vt:lpstr>1.</vt:lpstr>
      <vt:lpstr>2.</vt:lpstr>
      <vt:lpstr>3.</vt:lpstr>
      <vt:lpstr>In Summary:</vt:lpstr>
      <vt:lpstr>Play #2: Run Over Opponent</vt:lpstr>
      <vt:lpstr>1. Orient Opponent Horizontally</vt:lpstr>
      <vt:lpstr>2. Run Over Opponent</vt:lpstr>
      <vt:lpstr>3. Celebrate</vt:lpstr>
      <vt:lpstr>Play #3: Defense</vt:lpstr>
      <vt:lpstr>1. Opponent has the Ball</vt:lpstr>
      <vt:lpstr>2. Take the Ball</vt:lpstr>
      <vt:lpstr>3. Refer to Play #1</vt:lpstr>
      <vt:lpstr>Play #4: Confuse the Opponent</vt:lpstr>
      <vt:lpstr>1. Opponent has the Ball and is running towards the goal</vt:lpstr>
      <vt:lpstr>2. Trick Opponent into Believing Their Goal is the Other One</vt:lpstr>
      <vt:lpstr>3. Opponent Refers to Play #1, but on Their Own Goal</vt:lpstr>
      <vt:lpstr>4. Opponent is Mocked by Their Own Team and Morale is Weakened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There Were No Other Times</dc:title>
  <dc:creator>Sahagian-Crandall, Cameron</dc:creator>
  <cp:lastModifiedBy>Sahagian-Crandall, Cameron</cp:lastModifiedBy>
  <cp:revision>4</cp:revision>
  <dcterms:created xsi:type="dcterms:W3CDTF">2023-02-08T20:32:02Z</dcterms:created>
  <dcterms:modified xsi:type="dcterms:W3CDTF">2023-02-09T17:57:44Z</dcterms:modified>
</cp:coreProperties>
</file>

<file path=docProps/thumbnail.jpeg>
</file>